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4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305" r:id="rId34"/>
    <p:sldId id="300" r:id="rId35"/>
    <p:sldId id="301" r:id="rId36"/>
    <p:sldId id="302" r:id="rId37"/>
    <p:sldId id="304" r:id="rId38"/>
    <p:sldId id="303" r:id="rId39"/>
    <p:sldId id="306" r:id="rId40"/>
    <p:sldId id="307" r:id="rId41"/>
    <p:sldId id="342" r:id="rId42"/>
    <p:sldId id="308" r:id="rId43"/>
    <p:sldId id="341" r:id="rId44"/>
    <p:sldId id="309" r:id="rId45"/>
    <p:sldId id="343" r:id="rId46"/>
    <p:sldId id="334" r:id="rId47"/>
    <p:sldId id="335" r:id="rId48"/>
    <p:sldId id="336" r:id="rId49"/>
    <p:sldId id="337" r:id="rId50"/>
    <p:sldId id="310" r:id="rId51"/>
    <p:sldId id="311" r:id="rId52"/>
    <p:sldId id="312" r:id="rId53"/>
    <p:sldId id="313" r:id="rId54"/>
    <p:sldId id="314" r:id="rId55"/>
    <p:sldId id="340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6" r:id="rId64"/>
    <p:sldId id="322" r:id="rId65"/>
    <p:sldId id="323" r:id="rId66"/>
    <p:sldId id="324" r:id="rId67"/>
    <p:sldId id="325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8" r:id="rId76"/>
    <p:sldId id="339" r:id="rId77"/>
    <p:sldId id="344" r:id="rId78"/>
    <p:sldId id="352" r:id="rId79"/>
    <p:sldId id="354" r:id="rId80"/>
    <p:sldId id="356" r:id="rId81"/>
    <p:sldId id="355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99" r:id="rId101"/>
    <p:sldId id="377" r:id="rId102"/>
    <p:sldId id="375" r:id="rId103"/>
    <p:sldId id="376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6" r:id="rId113"/>
    <p:sldId id="387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397" r:id="rId124"/>
    <p:sldId id="398" r:id="rId125"/>
    <p:sldId id="402" r:id="rId126"/>
    <p:sldId id="403" r:id="rId127"/>
    <p:sldId id="404" r:id="rId128"/>
    <p:sldId id="405" r:id="rId129"/>
    <p:sldId id="406" r:id="rId130"/>
    <p:sldId id="407" r:id="rId131"/>
    <p:sldId id="292" r:id="rId132"/>
    <p:sldId id="267" r:id="rId133"/>
  </p:sldIdLst>
  <p:sldSz cx="18288000" cy="10287000"/>
  <p:notesSz cx="6858000" cy="9144000"/>
  <p:embeddedFontLst>
    <p:embeddedFont>
      <p:font typeface="맑은 고딕" panose="020B0503020000020004" pitchFamily="50" charset="-127"/>
      <p:regular r:id="rId135"/>
      <p:bold r:id="rId136"/>
    </p:embeddedFont>
    <p:embeddedFont>
      <p:font typeface="Noto Sans Bold" panose="020B0600000101010101" charset="-127"/>
      <p:regular r:id="rId137"/>
    </p:embeddedFont>
    <p:embeddedFont>
      <p:font typeface="Noto Sans" panose="020B0600000101010101" charset="-127"/>
      <p:regular r:id="rId138"/>
    </p:embeddedFont>
    <p:embeddedFont>
      <p:font typeface="맑은 고딕" panose="020B0503020000020004" pitchFamily="50" charset="-127"/>
      <p:regular r:id="rId135"/>
      <p:bold r:id="rId136"/>
    </p:embeddedFont>
    <p:embeddedFont>
      <p:font typeface="Montserrat Bold" panose="020B0600000101010101" charset="-127"/>
      <p:regular r:id="rId1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172" autoAdjust="0"/>
  </p:normalViewPr>
  <p:slideViewPr>
    <p:cSldViewPr>
      <p:cViewPr varScale="1">
        <p:scale>
          <a:sx n="74" d="100"/>
          <a:sy n="74" d="100"/>
        </p:scale>
        <p:origin x="106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작성한 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페이지</a:t>
                      </a:r>
                      <a:r>
                        <a:rPr lang="ko-KR" altLang="en-US" dirty="0" smtClean="0"/>
                        <a:t>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29944" y="2636363"/>
            <a:ext cx="5899231" cy="565652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0090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답변한 상세 내용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문의 목록 </a:t>
                      </a:r>
                      <a:r>
                        <a:rPr lang="ko-KR" altLang="en-US" dirty="0" smtClean="0"/>
                        <a:t>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작성된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8584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?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등록된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상세 내용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작성한 답변한 내용 삭제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463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클릭 시 </a:t>
                      </a:r>
                      <a:r>
                        <a:rPr lang="ko-KR" altLang="en-US" dirty="0" smtClean="0">
                          <a:latin typeface="+mn-lt"/>
                        </a:rPr>
                        <a:t>새 소식 </a:t>
                      </a:r>
                      <a:r>
                        <a:rPr lang="ko-KR" altLang="en-US" dirty="0" smtClean="0">
                          <a:latin typeface="+mn-lt"/>
                        </a:rPr>
                        <a:t>상세 내용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</a:t>
                      </a:r>
                      <a:r>
                        <a:rPr lang="ko-KR" altLang="en-US" dirty="0" smtClean="0"/>
                        <a:t>새 소식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smtClean="0"/>
                        <a:t>글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smtClean="0"/>
                        <a:t>새 소식 </a:t>
                      </a:r>
                      <a:r>
                        <a:rPr lang="ko-KR" altLang="en-US" baseline="0" dirty="0" smtClean="0"/>
                        <a:t>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</a:t>
                      </a:r>
                      <a:r>
                        <a:rPr lang="ko-KR" altLang="en-US" dirty="0" smtClean="0">
                          <a:latin typeface="+mn-lt"/>
                        </a:rPr>
                        <a:t>새 소식 </a:t>
                      </a:r>
                      <a:r>
                        <a:rPr lang="ko-KR" altLang="en-US" dirty="0" smtClean="0">
                          <a:latin typeface="+mn-lt"/>
                        </a:rPr>
                        <a:t>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smtClean="0"/>
                        <a:t>새 소식 </a:t>
                      </a:r>
                      <a:r>
                        <a:rPr lang="ko-KR" altLang="en-US" dirty="0" smtClean="0"/>
                        <a:t>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smtClean="0"/>
                        <a:t>새 소식 </a:t>
                      </a:r>
                      <a:r>
                        <a:rPr lang="ko-KR" altLang="en-US" baseline="0" dirty="0" smtClean="0"/>
                        <a:t>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등록된 </a:t>
                      </a:r>
                      <a:r>
                        <a:rPr lang="ko-KR" altLang="en-US" dirty="0" smtClean="0"/>
                        <a:t>새 소식 </a:t>
                      </a:r>
                      <a:r>
                        <a:rPr lang="ko-KR" altLang="en-US" dirty="0" smtClean="0"/>
                        <a:t>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새 소식 </a:t>
                      </a:r>
                      <a:r>
                        <a:rPr lang="ko-KR" altLang="en-US" dirty="0" smtClean="0"/>
                        <a:t>목록 페이지로 이동 </a:t>
                      </a:r>
                      <a:r>
                        <a:rPr lang="ko-KR" altLang="en-US" dirty="0"/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소식을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카테고리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smtClean="0"/>
                        <a:t>새 소식 </a:t>
                      </a:r>
                      <a:r>
                        <a:rPr lang="ko-KR" altLang="en-US" dirty="0" smtClean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새 소식 </a:t>
                      </a:r>
                      <a:r>
                        <a:rPr lang="ko-KR" altLang="en-US" dirty="0" smtClean="0"/>
                        <a:t>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98454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상세 페이지 이동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건강 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026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등록 된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ko-KR" altLang="en-US" baseline="0" dirty="0" smtClean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1198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건강 정보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 된 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첨부 파일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상품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건강 정보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729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성분 사전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성분 사전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2041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등록된 성분 사전 내용 수정 가능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등록 되어 있는 이미지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페이지로 </a:t>
                      </a:r>
                      <a:r>
                        <a:rPr lang="ko-KR" altLang="en-US" dirty="0"/>
                        <a:t>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3607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성분 사전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성분 사전 제목 입력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성분 사전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성분 사전 목록 </a:t>
                      </a:r>
                      <a:r>
                        <a:rPr lang="ko-KR" altLang="en-US" dirty="0"/>
                        <a:t>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824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내용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 smtClean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검색된 소개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1020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등록한 소개 이미지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8215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등록된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제목</a:t>
                      </a:r>
                      <a:r>
                        <a:rPr lang="en-US" altLang="ko-KR" dirty="0" smtClean="0">
                          <a:latin typeface="+mn-lt"/>
                        </a:rPr>
                        <a:t>, </a:t>
                      </a:r>
                      <a:r>
                        <a:rPr lang="ko-KR" altLang="en-US" dirty="0" smtClean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소개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6264" y="5543508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4926" y="5593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11658" y="577836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회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5474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89962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/console/statistics/index1.web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인기 상품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해당 그래프가 어떤 상품인지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1689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/console/statistics/index2.web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수익 통계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월별로 매출 통계 보기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 해당 연도 월별로 매출 통계 보기 가능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비밀번호 페이지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6534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입력된 연락처 수정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입력된 주소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 smtClean="0">
                          <a:latin typeface="+mn-lt"/>
                        </a:rPr>
                        <a:t>DB</a:t>
                      </a:r>
                      <a:r>
                        <a:rPr lang="ko-KR" altLang="en-US" dirty="0" smtClean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 smtClean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  <a:endParaRPr lang="en-US" altLang="ko-KR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 smtClean="0"/>
              <a:t>필요한 상품 정보를 </a:t>
            </a:r>
            <a:r>
              <a:rPr lang="en-US" altLang="ko-KR" dirty="0" err="1" smtClean="0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이동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smtClean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기능별 선택 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메뉴 카테고리에서 혈당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혈액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혈압 선택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해당 항목들의 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상품명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가격 데이터 추출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 smtClean="0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가입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입력하고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중복 찾기 클릭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상에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79317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시 각 페이지로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찾기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1825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찾기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상에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있으면 비밀번호 변경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5038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재설정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43931"/>
              </p:ext>
            </p:extLst>
          </p:nvPr>
        </p:nvGraphicFramePr>
        <p:xfrm>
          <a:off x="10210801" y="2304520"/>
          <a:ext cx="7326085" cy="741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2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성분별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 smtClean="0">
                          <a:latin typeface="+mn-lt"/>
                        </a:rPr>
                        <a:t>대상별</a:t>
                      </a:r>
                      <a:r>
                        <a:rPr lang="ko-KR" altLang="en-US" baseline="0" dirty="0" smtClean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페이지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3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9E34AB-ECEF-571F-C0D5-9385AAA6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24100"/>
            <a:ext cx="8991599" cy="6644585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418067" y="2654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536729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887877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4727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0BB2CF-C613-49A5-1C75-0123F5EA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171700"/>
            <a:ext cx="8763000" cy="6822678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539892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5900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878425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549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571CC7A-AE50-7FA2-62DE-BCB2337F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47900"/>
            <a:ext cx="8763000" cy="6875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44852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105899" y="32645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224561" y="331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663220" y="349534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62649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6766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88708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3567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설문지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</a:t>
                      </a:r>
                      <a:r>
                        <a:rPr lang="ko-KR" altLang="en-US" sz="3000" dirty="0" smtClean="0">
                          <a:latin typeface="+mj-ea"/>
                          <a:ea typeface="+mj-ea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10711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질병을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69663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01786"/>
              </p:ext>
            </p:extLst>
          </p:nvPr>
        </p:nvGraphicFramePr>
        <p:xfrm>
          <a:off x="10210801" y="2304520"/>
          <a:ext cx="7326085" cy="62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설문 결과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2955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서비스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 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911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0039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소식을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소식을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새 소식 </a:t>
                      </a:r>
                      <a:r>
                        <a:rPr lang="ko-KR" altLang="en-US" baseline="0" dirty="0"/>
                        <a:t>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 소식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사전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8564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8831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사항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3243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질문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75341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0297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소개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44476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메인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불러와 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9388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개인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비밀번호 변경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5010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이력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6500"/>
            <a:ext cx="8354101" cy="6606141"/>
          </a:xfrm>
          <a:prstGeom prst="rect">
            <a:avLst/>
          </a:prstGeom>
        </p:spPr>
      </p:pic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292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포인트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총 적립된 포인트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013578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이동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.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새로 한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573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찜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목록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상품후기 작성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목록 보기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이미지 클릭 시 상품 상세 페이지로 이동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6879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등록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12824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등록된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후기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후기 작성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목록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배송 조회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90927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취소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주문 취소 신청한 상품들에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주문 취소한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처리 중인 </a:t>
                      </a:r>
                      <a:r>
                        <a:rPr lang="ko-KR" altLang="en-US" baseline="0" dirty="0" smtClean="0"/>
                        <a:t>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/>
                        <a:t>주문 취소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35166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 신청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교환 신청한 상품들에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교환</a:t>
                      </a:r>
                      <a:r>
                        <a:rPr lang="ko-KR" altLang="en-US" dirty="0" smtClean="0"/>
                        <a:t> 신청한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처리 중인 </a:t>
                      </a:r>
                      <a:r>
                        <a:rPr lang="ko-KR" altLang="en-US" baseline="0" dirty="0" smtClean="0"/>
                        <a:t>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+mn-lt"/>
                        </a:rPr>
                        <a:t>교환 신청</a:t>
                      </a:r>
                      <a:r>
                        <a:rPr lang="ko-KR" altLang="en-US" dirty="0" smtClean="0"/>
                        <a:t>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7884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환불 신청 결과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신청한 상품들에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 환불 신청한 날짜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처리 중인 </a:t>
                      </a:r>
                      <a:r>
                        <a:rPr lang="ko-KR" altLang="en-US" baseline="0" dirty="0" smtClean="0"/>
                        <a:t>날짜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 smtClean="0">
                          <a:latin typeface="+mn-lt"/>
                        </a:rPr>
                        <a:t>신청</a:t>
                      </a:r>
                      <a:r>
                        <a:rPr lang="ko-KR" altLang="en-US" dirty="0" smtClean="0"/>
                        <a:t> 한 상품 정보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656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취소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주문한 </a:t>
                      </a:r>
                      <a:r>
                        <a:rPr lang="ko-KR" altLang="en-US" dirty="0" smtClean="0"/>
                        <a:t>정보 </a:t>
                      </a:r>
                      <a:r>
                        <a:rPr lang="ko-KR" altLang="en-US" dirty="0"/>
                        <a:t>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455608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탈퇴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회원들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79417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관리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</a:t>
                      </a:r>
                      <a:r>
                        <a:rPr lang="ko-KR" altLang="en-US" dirty="0" err="1"/>
                        <a:t>배송지</a:t>
                      </a:r>
                      <a:r>
                        <a:rPr lang="ko-KR" altLang="en-US" dirty="0"/>
                        <a:t>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추가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846093" y="6079867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067800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6738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5532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588250" y="9157704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467600" y="9334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867400" y="8108171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676900" y="801000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413625" y="9305834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468115" y="9136483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347465" y="9313279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293490" y="9284613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67209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</a:t>
                      </a:r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29412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</a:t>
                      </a:r>
                      <a:r>
                        <a:rPr lang="ko-KR" altLang="en-US" sz="30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포인트 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이벤트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주문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5718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로그인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/>
                        <a:t> 클릭 시 로그인 한 관리자 </a:t>
                      </a:r>
                      <a:r>
                        <a:rPr lang="ko-KR" altLang="en-US" dirty="0" err="1" smtClean="0"/>
                        <a:t>마이페이지로</a:t>
                      </a:r>
                      <a:r>
                        <a:rPr lang="ko-KR" altLang="en-US" dirty="0" smtClean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로그아웃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43300"/>
            <a:ext cx="9864397" cy="4841102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034738" y="34169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81534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85101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21752" y="2766061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40414" y="28162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792814" y="3121055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748738" y="340423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867400" y="34544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14121" y="3661483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527761" y="2919821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646423" y="297001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349075" y="3308429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2095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328635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수진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8494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10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페이지씩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516946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3715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회원들이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구매 상품 상태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구매 상태가 결제 완료</a:t>
                      </a:r>
                      <a:r>
                        <a:rPr lang="en-US" altLang="ko-KR" baseline="0" dirty="0" smtClean="0"/>
                        <a:t>&amp; </a:t>
                      </a:r>
                      <a:r>
                        <a:rPr lang="ko-KR" altLang="en-US" baseline="0" dirty="0" smtClean="0"/>
                        <a:t>배송 상태가 판매 확인 중</a:t>
                      </a:r>
                      <a:r>
                        <a:rPr lang="en-US" altLang="ko-KR" baseline="0" dirty="0" smtClean="0"/>
                        <a:t> -&gt; </a:t>
                      </a:r>
                      <a:r>
                        <a:rPr lang="ko-KR" altLang="en-US" baseline="0" dirty="0" smtClean="0"/>
                        <a:t>배송 준비중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 10</a:t>
                      </a:r>
                      <a:r>
                        <a:rPr lang="ko-KR" altLang="en-US" baseline="0" dirty="0" smtClean="0"/>
                        <a:t>페이지씩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94511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 smtClean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 smtClean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 smtClean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주문 관리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8794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63727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상세 정보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smtClean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클릭 시 상품 상세 수정 페이로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상품 정보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2371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시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smtClean="0"/>
                        <a:t>제목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내용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495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공지사항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06413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공지사항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</a:t>
                      </a:r>
                      <a:r>
                        <a:rPr lang="ko-KR" altLang="en-US" baseline="0" dirty="0" smtClean="0"/>
                        <a:t> 시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3171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 smtClean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검색 된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공지사항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50804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9930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되어 있는 자주 찾는 질문 상세 내용 그대로 표시 가능</a:t>
                      </a:r>
                      <a:endParaRPr lang="en-US" altLang="ko-KR" baseline="0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smtClean="0"/>
                        <a:t>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8363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 smtClean="0"/>
                        <a:t>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en-US" altLang="ko-KR" sz="2000" b="1" dirty="0" smtClean="0">
                <a:latin typeface="+mj-ea"/>
                <a:cs typeface="Montserrat Bold"/>
                <a:sym typeface="Montserrat Bold"/>
              </a:rPr>
              <a:t>1:1 </a:t>
            </a:r>
            <a:r>
              <a:rPr lang="ko-KR" altLang="en-US" sz="2000" b="1" dirty="0" smtClean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4249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 smtClean="0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 smtClean="0">
                          <a:latin typeface="맑은 고딕" panose="020B0503020000020004" pitchFamily="50" charset="-127"/>
                        </a:rPr>
                        <a:t>문의 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 smtClean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 smtClean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 smtClean="0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 smtClean="0"/>
                        <a:t>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 smtClean="0"/>
                        <a:t>클릭 시 </a:t>
                      </a:r>
                      <a:r>
                        <a:rPr lang="en-US" altLang="ko-KR" dirty="0" smtClean="0"/>
                        <a:t>1:1</a:t>
                      </a:r>
                      <a:r>
                        <a:rPr lang="ko-KR" altLang="en-US" dirty="0" smtClean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문의 개수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8875</Words>
  <Application>Microsoft Office PowerPoint</Application>
  <PresentationFormat>사용자 지정</PresentationFormat>
  <Paragraphs>3586</Paragraphs>
  <Slides>132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1" baseType="lpstr">
      <vt:lpstr>Wingdings</vt:lpstr>
      <vt:lpstr>맑은 고딕</vt:lpstr>
      <vt:lpstr>Noto Sans Bold</vt:lpstr>
      <vt:lpstr>Noto Sans</vt:lpstr>
      <vt:lpstr>맑은 고딕</vt:lpstr>
      <vt:lpstr>Montserrat Bold</vt:lpstr>
      <vt:lpstr>궁서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177</cp:revision>
  <dcterms:created xsi:type="dcterms:W3CDTF">2006-08-16T00:00:00Z</dcterms:created>
  <dcterms:modified xsi:type="dcterms:W3CDTF">2024-11-11T09:10:59Z</dcterms:modified>
  <dc:identifier>DAGVqzAQSq4</dc:identifier>
</cp:coreProperties>
</file>